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7B90-524C-429D-8334-0B6A16B0D961}" type="datetimeFigureOut">
              <a:rPr lang="pt-BR" smtClean="0"/>
              <a:t>23/10/2009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58E-8842-496E-807B-BC64DBB1169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7B90-524C-429D-8334-0B6A16B0D961}" type="datetimeFigureOut">
              <a:rPr lang="pt-BR" smtClean="0"/>
              <a:t>23/10/2009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58E-8842-496E-807B-BC64DBB1169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7B90-524C-429D-8334-0B6A16B0D961}" type="datetimeFigureOut">
              <a:rPr lang="pt-BR" smtClean="0"/>
              <a:t>23/10/2009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58E-8842-496E-807B-BC64DBB1169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7B90-524C-429D-8334-0B6A16B0D961}" type="datetimeFigureOut">
              <a:rPr lang="pt-BR" smtClean="0"/>
              <a:t>23/10/2009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58E-8842-496E-807B-BC64DBB1169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7B90-524C-429D-8334-0B6A16B0D961}" type="datetimeFigureOut">
              <a:rPr lang="pt-BR" smtClean="0"/>
              <a:t>23/10/2009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58E-8842-496E-807B-BC64DBB1169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7B90-524C-429D-8334-0B6A16B0D961}" type="datetimeFigureOut">
              <a:rPr lang="pt-BR" smtClean="0"/>
              <a:t>23/10/2009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58E-8842-496E-807B-BC64DBB1169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7B90-524C-429D-8334-0B6A16B0D961}" type="datetimeFigureOut">
              <a:rPr lang="pt-BR" smtClean="0"/>
              <a:t>23/10/2009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58E-8842-496E-807B-BC64DBB1169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7B90-524C-429D-8334-0B6A16B0D961}" type="datetimeFigureOut">
              <a:rPr lang="pt-BR" smtClean="0"/>
              <a:t>23/10/2009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58E-8842-496E-807B-BC64DBB1169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7B90-524C-429D-8334-0B6A16B0D961}" type="datetimeFigureOut">
              <a:rPr lang="pt-BR" smtClean="0"/>
              <a:t>23/10/2009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58E-8842-496E-807B-BC64DBB1169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7B90-524C-429D-8334-0B6A16B0D961}" type="datetimeFigureOut">
              <a:rPr lang="pt-BR" smtClean="0"/>
              <a:t>23/10/2009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58E-8842-496E-807B-BC64DBB1169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7B90-524C-429D-8334-0B6A16B0D961}" type="datetimeFigureOut">
              <a:rPr lang="pt-BR" smtClean="0"/>
              <a:t>23/10/2009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58E-8842-496E-807B-BC64DBB1169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17B90-524C-429D-8334-0B6A16B0D961}" type="datetimeFigureOut">
              <a:rPr lang="pt-BR" smtClean="0"/>
              <a:t>23/10/2009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158E-8842-496E-807B-BC64DBB11696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126.imageshack.us/img126/5130/selosgl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57166"/>
            <a:ext cx="3648075" cy="4295775"/>
          </a:xfrm>
          <a:prstGeom prst="rect">
            <a:avLst/>
          </a:prstGeom>
          <a:noFill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00164" y="-500090"/>
            <a:ext cx="11358642" cy="791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Apresentação na tela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Cliente</dc:creator>
  <cp:lastModifiedBy>Cliente</cp:lastModifiedBy>
  <cp:revision>1</cp:revision>
  <dcterms:created xsi:type="dcterms:W3CDTF">2009-10-24T00:13:53Z</dcterms:created>
  <dcterms:modified xsi:type="dcterms:W3CDTF">2009-10-24T00:19:33Z</dcterms:modified>
</cp:coreProperties>
</file>